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9144000" cy="6858000" type="screen4x3"/>
  <p:notesSz cx="6858000" cy="9144000"/>
  <p:defaultTextStyle>
    <a:defPPr>
      <a:defRPr lang="en-A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FF33"/>
    <a:srgbClr val="66FF99"/>
    <a:srgbClr val="FF0000"/>
    <a:srgbClr val="FFFF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78" y="-2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w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9" name="Picture 7" descr="AVM00015"/>
          <p:cNvPicPr>
            <a:picLocks noChangeAspect="1" noChangeArrowheads="1"/>
          </p:cNvPicPr>
          <p:nvPr/>
        </p:nvPicPr>
        <p:blipFill>
          <a:blip r:embed="rId2" cstate="print"/>
          <a:srcRect t="7811" r="10001" b="3662"/>
          <a:stretch>
            <a:fillRect/>
          </a:stretch>
        </p:blipFill>
        <p:spPr bwMode="auto">
          <a:xfrm>
            <a:off x="3657600" y="1676400"/>
            <a:ext cx="5486400" cy="5181600"/>
          </a:xfrm>
          <a:prstGeom prst="rect">
            <a:avLst/>
          </a:prstGeom>
          <a:noFill/>
        </p:spPr>
      </p:pic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04800"/>
            <a:ext cx="4572000" cy="2762250"/>
          </a:xfrm>
        </p:spPr>
        <p:txBody>
          <a:bodyPr/>
          <a:lstStyle>
            <a:lvl1pPr algn="l">
              <a:defRPr sz="4800" b="0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3429000"/>
            <a:ext cx="4572000" cy="1752600"/>
          </a:xfrm>
        </p:spPr>
        <p:txBody>
          <a:bodyPr/>
          <a:lstStyle>
            <a:lvl1pPr marL="0" indent="0">
              <a:buFontTx/>
              <a:buNone/>
              <a:defRPr sz="3600" b="1"/>
            </a:lvl1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F54169E-A5CE-420C-B678-82A28AF295C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5B0E22-AADE-4172-9667-7820D09B16B5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9CD5ED-3E33-4E52-837E-D61C1AC2C9D1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C9FE4DD-929F-4588-AD62-FFB0515DB98D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715DBD-E17B-4ABF-B5FC-1EAB406151A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4F1D42E-8D8D-4723-A904-F9AF8B7B58F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0BFD4BD-036D-4C8C-9914-4DE86C740F3E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23EE86-45A0-4113-8088-496ECF4E3ADA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65D6374-EA15-4BD5-802F-1B4BEA02A820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0217E45-9395-477A-A6F5-FCD7CCCE3146}" type="slidenum">
              <a:rPr lang="en-AU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33">
            <a:alpha val="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AVM00015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6553200" y="4370388"/>
            <a:ext cx="2590800" cy="2487612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AU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A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A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FBCD6F2-5568-4FDC-8ED6-17E00B97786C}" type="slidenum">
              <a:rPr lang="en-AU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rgbClr val="FF0000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FF0000"/>
        </a:buClr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Humanism</a:t>
            </a:r>
            <a:endParaRPr lang="en-US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Some points to explore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Homework</a:t>
            </a:r>
            <a:endParaRPr lang="en-US" dirty="0"/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Do you believe in giving homework to students? Why?</a:t>
            </a:r>
          </a:p>
          <a:p>
            <a:r>
              <a:rPr lang="en-US" dirty="0" smtClean="0"/>
              <a:t>What do you think research suggests?</a:t>
            </a:r>
          </a:p>
          <a:p>
            <a:endParaRPr lang="en-US" dirty="0" smtClean="0"/>
          </a:p>
          <a:p>
            <a:r>
              <a:rPr lang="en-US" dirty="0" smtClean="0"/>
              <a:t>What would be the humanist approach to homework?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/>
              <a:t>Grades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/>
              <a:t>Work in groups to explore your thoughts on the use of grades</a:t>
            </a:r>
          </a:p>
          <a:p>
            <a:endParaRPr lang="en-AU" dirty="0" smtClean="0"/>
          </a:p>
          <a:p>
            <a:r>
              <a:rPr lang="en-AU" dirty="0" smtClean="0"/>
              <a:t>PMI chart - </a:t>
            </a:r>
            <a:endParaRPr lang="en-A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mtClean="0"/>
              <a:t>I Messages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24744"/>
            <a:ext cx="8640960" cy="4525963"/>
          </a:xfrm>
        </p:spPr>
        <p:txBody>
          <a:bodyPr/>
          <a:lstStyle/>
          <a:p>
            <a:r>
              <a:rPr lang="en-AU" sz="2800" dirty="0" smtClean="0"/>
              <a:t>Role play using 'I messages' the following situations:</a:t>
            </a:r>
          </a:p>
          <a:p>
            <a:pPr lvl="0"/>
            <a:r>
              <a:rPr lang="en-AU" sz="2800" dirty="0" smtClean="0"/>
              <a:t>A student is constantly interrupting the teacher during discussion time</a:t>
            </a:r>
          </a:p>
          <a:p>
            <a:pPr lvl="0"/>
            <a:r>
              <a:rPr lang="en-AU" sz="2800" dirty="0" smtClean="0"/>
              <a:t>A student is caught cheating on a test</a:t>
            </a:r>
          </a:p>
          <a:p>
            <a:pPr lvl="0"/>
            <a:r>
              <a:rPr lang="en-AU" sz="2800" dirty="0" smtClean="0"/>
              <a:t>A student rips pages out of their text book</a:t>
            </a:r>
          </a:p>
          <a:p>
            <a:pPr lvl="0"/>
            <a:r>
              <a:rPr lang="en-AU" sz="2800" dirty="0" smtClean="0"/>
              <a:t>A student digs holes in his desk</a:t>
            </a:r>
          </a:p>
          <a:p>
            <a:pPr lvl="0"/>
            <a:r>
              <a:rPr lang="en-AU" sz="2800" dirty="0" smtClean="0"/>
              <a:t>A student trips other students as they walk up the aisle</a:t>
            </a:r>
          </a:p>
          <a:p>
            <a:r>
              <a:rPr lang="en-AU" sz="2800" dirty="0" smtClean="0"/>
              <a:t>A student leaves lolly wrappers on the floor under their desk</a:t>
            </a:r>
          </a:p>
          <a:p>
            <a:pPr lvl="0"/>
            <a:endParaRPr lang="en-AU" sz="2800" dirty="0" smtClean="0"/>
          </a:p>
          <a:p>
            <a:endParaRPr lang="en-A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resentation1">
  <a:themeElements>
    <a:clrScheme name="Presentation1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resentati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resentatio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resentatio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resentatio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197</TotalTime>
  <Words>117</Words>
  <Application>Microsoft Office PowerPoint</Application>
  <PresentationFormat>On-screen Show (4:3)</PresentationFormat>
  <Paragraphs>19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Presentation1</vt:lpstr>
      <vt:lpstr>Humanism</vt:lpstr>
      <vt:lpstr>Homework</vt:lpstr>
      <vt:lpstr>Grades</vt:lpstr>
      <vt:lpstr>I Messages</vt:lpstr>
    </vt:vector>
  </TitlesOfParts>
  <Company>University Of Notre Dame Australia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ITS</dc:creator>
  <cp:lastModifiedBy>ITS</cp:lastModifiedBy>
  <cp:revision>23</cp:revision>
  <dcterms:created xsi:type="dcterms:W3CDTF">2011-09-14T01:57:10Z</dcterms:created>
  <dcterms:modified xsi:type="dcterms:W3CDTF">2011-09-15T01:14:00Z</dcterms:modified>
</cp:coreProperties>
</file>